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69" r:id="rId6"/>
    <p:sldId id="268" r:id="rId7"/>
    <p:sldId id="267" r:id="rId8"/>
    <p:sldId id="261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>
            <a:fillRect/>
          </a:stretch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98BF56-CA5E-4CD7-926F-8F2513FB7C54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F084-AA19-479D-924E-C568C4E986E7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ocente_luisrojas@eae.edu.c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SEMILLERO </a:t>
            </a:r>
            <a:br>
              <a:rPr lang="es-CO" dirty="0" smtClean="0"/>
            </a:br>
            <a:r>
              <a:rPr lang="es-CO" dirty="0" smtClean="0"/>
              <a:t>CIENCIA Y CRIMINALÍSTICA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0428" y="4777380"/>
            <a:ext cx="8825658" cy="861420"/>
          </a:xfrm>
        </p:spPr>
        <p:txBody>
          <a:bodyPr/>
          <a:lstStyle/>
          <a:p>
            <a:r>
              <a:rPr lang="es-CO" dirty="0" smtClean="0"/>
              <a:t>LUIS EDUARDO ROJAS ALZATE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557" y="2078183"/>
            <a:ext cx="3537855" cy="18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SEMILLERO </a:t>
            </a:r>
            <a:br>
              <a:rPr lang="es-CO" b="1" dirty="0" smtClean="0"/>
            </a:br>
            <a:r>
              <a:rPr lang="es-CO" b="1" dirty="0" smtClean="0"/>
              <a:t>CIENCIA Y CRIMINALÍSTICA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48472" y="2294090"/>
            <a:ext cx="5236335" cy="1213789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CO" sz="2400" b="1" dirty="0" smtClean="0"/>
              <a:t>ÁREA DE CONOCIMIENTO</a:t>
            </a:r>
          </a:p>
          <a:p>
            <a:pPr marL="0" indent="0">
              <a:buNone/>
            </a:pPr>
            <a:r>
              <a:rPr lang="es-CO" dirty="0" smtClean="0"/>
              <a:t>CIENCIAS SOCIALES Y HUMANAS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875764" y="3301986"/>
            <a:ext cx="2936383" cy="153888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000" b="1" dirty="0" smtClean="0"/>
              <a:t>CAMPO AMPLIO DEL CONOCIMIENTO</a:t>
            </a:r>
          </a:p>
          <a:p>
            <a:endParaRPr lang="es-CO" dirty="0" smtClean="0"/>
          </a:p>
          <a:p>
            <a:r>
              <a:rPr lang="es-CO" dirty="0" smtClean="0"/>
              <a:t>ADMINISTRACIÓN DE EMPRESAS Y DERECHO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5935534" y="4879506"/>
            <a:ext cx="4649273" cy="14465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CAMPO ESPECÍFICO DEL CONOCIMIENTO</a:t>
            </a:r>
          </a:p>
          <a:p>
            <a:endParaRPr lang="es-CO" sz="2000" dirty="0" smtClean="0"/>
          </a:p>
          <a:p>
            <a:r>
              <a:rPr lang="es-CO" sz="2000" dirty="0" smtClean="0"/>
              <a:t>DERECHO</a:t>
            </a:r>
            <a:endParaRPr 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SEMILLERO </a:t>
            </a:r>
            <a:br>
              <a:rPr lang="es-CO" dirty="0" smtClean="0"/>
            </a:br>
            <a:r>
              <a:rPr lang="es-CO" dirty="0" smtClean="0"/>
              <a:t>CIENCIA Y CRIMINALÍSTICA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1256" y="2090457"/>
            <a:ext cx="5049591" cy="3048214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/>
              <a:t>MISIÓN</a:t>
            </a:r>
          </a:p>
          <a:p>
            <a:r>
              <a:rPr lang="es-ES" dirty="0"/>
              <a:t>Contribuir al desarrollo de  habilidades y competencias de los estudiantes en investigación en el área de las ciencias sociales, </a:t>
            </a:r>
            <a:r>
              <a:rPr lang="es-ES" dirty="0" smtClean="0"/>
              <a:t>humanas y </a:t>
            </a:r>
            <a:r>
              <a:rPr lang="es-ES" dirty="0"/>
              <a:t>del derecho </a:t>
            </a:r>
            <a:r>
              <a:rPr lang="es-ES" dirty="0" smtClean="0"/>
              <a:t>que </a:t>
            </a:r>
            <a:r>
              <a:rPr lang="es-ES" dirty="0"/>
              <a:t>contribuyan a la formación tecnológica en investigación criminalística y judicial.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46220" y="2408349"/>
            <a:ext cx="4559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VISIÓN</a:t>
            </a:r>
          </a:p>
          <a:p>
            <a:endParaRPr lang="es-CO" b="1" dirty="0" smtClean="0"/>
          </a:p>
          <a:p>
            <a:r>
              <a:rPr lang="es-ES" dirty="0"/>
              <a:t>Ser en el 2023 soporte al grupo de investigación que cree el programa de Investigación Criminalística y Judicial de la EAE.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5475667" y="5528280"/>
            <a:ext cx="6245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LIDER: </a:t>
            </a:r>
            <a:r>
              <a:rPr lang="es-CO" dirty="0" smtClean="0"/>
              <a:t>Luis Eduardo Rojas Alzate: </a:t>
            </a:r>
          </a:p>
          <a:p>
            <a:r>
              <a:rPr lang="es-CO" b="1" dirty="0" smtClean="0"/>
              <a:t>CREADO: </a:t>
            </a:r>
            <a:r>
              <a:rPr lang="es-CO" dirty="0" smtClean="0"/>
              <a:t>Septiembre 20 del 2022</a:t>
            </a:r>
          </a:p>
          <a:p>
            <a:r>
              <a:rPr lang="es-CO" b="1" dirty="0" smtClean="0"/>
              <a:t>PROGRAMA: </a:t>
            </a:r>
            <a:r>
              <a:rPr lang="es-CO" dirty="0" smtClean="0"/>
              <a:t>Investigación en criminalística y Judicial.</a:t>
            </a:r>
          </a:p>
          <a:p>
            <a:r>
              <a:rPr lang="es-CO" b="1" dirty="0" smtClean="0"/>
              <a:t>CONTACTO</a:t>
            </a:r>
            <a:r>
              <a:rPr lang="es-CO" dirty="0" smtClean="0"/>
              <a:t>: docente_luisrojas@eae.edu.co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982"/>
          </a:xfrm>
        </p:spPr>
        <p:txBody>
          <a:bodyPr/>
          <a:lstStyle/>
          <a:p>
            <a:r>
              <a:rPr lang="es-CO" sz="3600" b="1" dirty="0"/>
              <a:t>SEMILLERO CIENCIA Y CRIMINALÍSTICA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 smtClean="0"/>
              <a:t>OBJETIVOS:</a:t>
            </a:r>
          </a:p>
          <a:p>
            <a:pPr marL="0" indent="0">
              <a:buNone/>
            </a:pPr>
            <a:r>
              <a:rPr lang="es-ES" dirty="0"/>
              <a:t>Lograr que los estudiantes vinculados al semillero, bajo la modalidad de pasantía en investigación y cumpliendo los requisitos mínimos de permanencia en el semillero se puedan graduar. </a:t>
            </a: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OBJETIVOS ESPECIFICOS</a:t>
            </a:r>
          </a:p>
          <a:p>
            <a:pPr lvl="0"/>
            <a:r>
              <a:rPr lang="es-CO" dirty="0"/>
              <a:t>Tener mínimo 3 artículos  y 3 ponencias realizadas en los próximos tres semestres.</a:t>
            </a:r>
          </a:p>
          <a:p>
            <a:pPr lvl="0"/>
            <a:r>
              <a:rPr lang="es-CO" dirty="0"/>
              <a:t>Tener mínimo 3 auxiliares de investigación. </a:t>
            </a:r>
          </a:p>
          <a:p>
            <a:r>
              <a:rPr lang="es-CO" dirty="0"/>
              <a:t>Tener mínimo tres asistentes de investigación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CO" sz="4000" b="1" dirty="0" smtClean="0">
                <a:sym typeface="+mn-ea"/>
              </a:rPr>
              <a:t>Temas de investigación generales, en criminología </a:t>
            </a:r>
            <a:r>
              <a:rPr lang="es-ES_tradnl" altLang="es-CO" sz="4000" b="1" dirty="0">
                <a:sym typeface="+mn-ea"/>
              </a:rPr>
              <a:t>y ciencias </a:t>
            </a:r>
            <a:r>
              <a:rPr lang="es-ES_tradnl" altLang="es-CO" sz="4000" b="1" dirty="0" smtClean="0">
                <a:sym typeface="+mn-ea"/>
              </a:rPr>
              <a:t>auxiliares</a:t>
            </a:r>
            <a:r>
              <a:rPr lang="es-ES_tradnl" altLang="es-CO" dirty="0" smtClean="0">
                <a:sym typeface="+mn-ea"/>
              </a:rPr>
              <a:t>.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O" sz="2400" dirty="0"/>
              <a:t>Pensamiento estratégico de la investigación criminalística</a:t>
            </a:r>
            <a:r>
              <a:rPr lang="es-CO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/>
              <a:t>Misterios del mundo criminal y sus modus operandi.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 smtClean="0">
                <a:sym typeface="+mn-ea"/>
              </a:rPr>
              <a:t>Construcción del perfil criminal para reconocer reincidentes.</a:t>
            </a:r>
            <a:endParaRPr lang="es-CO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 smtClean="0">
                <a:sym typeface="+mn-ea"/>
              </a:rPr>
              <a:t>La </a:t>
            </a:r>
            <a:r>
              <a:rPr lang="es-CO" sz="2400" dirty="0">
                <a:sym typeface="+mn-ea"/>
              </a:rPr>
              <a:t>psicología y la </a:t>
            </a:r>
            <a:r>
              <a:rPr lang="es-CO" sz="2400" dirty="0" smtClean="0">
                <a:sym typeface="+mn-ea"/>
              </a:rPr>
              <a:t>criminalística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sz="2400" dirty="0">
                <a:sym typeface="+mn-ea"/>
              </a:rPr>
              <a:t>F</a:t>
            </a:r>
            <a:r>
              <a:rPr lang="es-CO" sz="2400" dirty="0" smtClean="0">
                <a:sym typeface="+mn-ea"/>
              </a:rPr>
              <a:t>ronteras </a:t>
            </a:r>
            <a:r>
              <a:rPr lang="es-CO" sz="2400" dirty="0">
                <a:sym typeface="+mn-ea"/>
              </a:rPr>
              <a:t>entre criminalística, criminología y medicina legal.</a:t>
            </a:r>
          </a:p>
          <a:p>
            <a:pPr marL="0" indent="0">
              <a:buNone/>
            </a:pPr>
            <a:endParaRPr lang="es-ES_tradnl" altLang="es-CO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44" y="214385"/>
            <a:ext cx="8633856" cy="644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b="1" dirty="0"/>
              <a:t>SEMILLERO CIENCIA Y </a:t>
            </a:r>
            <a:r>
              <a:rPr lang="es-CO" sz="3600" b="1" dirty="0" smtClean="0"/>
              <a:t>CRIMINALÍSTICA</a:t>
            </a: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PROYECTO EN CURSO:</a:t>
            </a:r>
          </a:p>
          <a:p>
            <a:r>
              <a:rPr lang="es-CO" dirty="0" smtClean="0"/>
              <a:t>Efectos del síndrome de Burnout en la policía judicial seccional Cali.</a:t>
            </a:r>
          </a:p>
          <a:p>
            <a:r>
              <a:rPr lang="es-CO" dirty="0" smtClean="0"/>
              <a:t>Estudio del caso de abuso sexual a menor de 14 años.</a:t>
            </a:r>
          </a:p>
          <a:p>
            <a:r>
              <a:rPr lang="es-CO" dirty="0"/>
              <a:t>Análisis sobre la violencia intrafamiliar desde la óptica victimología en Cali, en las comunas 13, 14 y 15 en los años 2020, </a:t>
            </a:r>
            <a:r>
              <a:rPr lang="es-CO" dirty="0" smtClean="0"/>
              <a:t>2021</a:t>
            </a:r>
          </a:p>
          <a:p>
            <a:r>
              <a:rPr lang="es-CO" dirty="0" smtClean="0"/>
              <a:t>Factores influyentes en jóvenes del barrio ciudad 2000 que incurren el delito hurto simple.</a:t>
            </a:r>
          </a:p>
          <a:p>
            <a:r>
              <a:rPr lang="es-CO" dirty="0" smtClean="0"/>
              <a:t>App Educativa para estudiantes de Investigación Criminalística y Judicial</a:t>
            </a:r>
          </a:p>
          <a:p>
            <a:r>
              <a:rPr lang="es-CO" dirty="0" smtClean="0"/>
              <a:t>Evaluar la viabilidad de la implementación de investigadores de Criminalística y Judicial en los consultorios jurídicos.</a:t>
            </a:r>
          </a:p>
          <a:p>
            <a:r>
              <a:rPr lang="es-MX" sz="2100" dirty="0"/>
              <a:t>D</a:t>
            </a:r>
            <a:r>
              <a:rPr lang="es-MX" sz="2100" dirty="0" smtClean="0"/>
              <a:t>eterminar el génesis del tráfico y consumo de estupefacientes en jóvenes</a:t>
            </a:r>
            <a:endParaRPr lang="es-CO" sz="2100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r>
              <a:rPr lang="es-CO" sz="3600" b="1" dirty="0"/>
              <a:t>SEMILLERO CIENCIA Y CRIMINALÍSTICA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O" b="1" dirty="0" smtClean="0"/>
              <a:t>ESTUDIANTE LÍDER: </a:t>
            </a:r>
            <a:r>
              <a:rPr lang="es-ES_tradnl" altLang="es-CO" b="1" dirty="0" smtClean="0"/>
              <a:t>Bayron Candelo Manyoma</a:t>
            </a:r>
            <a:endParaRPr lang="es-ES_tradnl" altLang="es-CO" b="1" dirty="0" smtClean="0"/>
          </a:p>
          <a:p>
            <a:pPr marL="0" indent="0">
              <a:buNone/>
            </a:pPr>
            <a:r>
              <a:rPr lang="es-ES_tradnl" b="1" dirty="0" smtClean="0"/>
              <a:t>SECRETARIA: Paula Valentina Agudelo</a:t>
            </a:r>
            <a:endParaRPr lang="es-CO" b="1" dirty="0" smtClean="0"/>
          </a:p>
          <a:p>
            <a:endParaRPr lang="es-CO" dirty="0"/>
          </a:p>
          <a:p>
            <a:pPr marL="0" indent="0">
              <a:buNone/>
            </a:pPr>
            <a:r>
              <a:rPr lang="es-CO" b="1" dirty="0" smtClean="0"/>
              <a:t>ESTUDIANTES INSCRITOS</a:t>
            </a:r>
            <a:r>
              <a:rPr lang="es-CO" dirty="0" smtClean="0"/>
              <a:t>: Kevin Mauricio Romero Ascanio. Isabella Benítez Giraldo , Ischeel Catamuscay Hurtado, Hevert Antonio Molina Lozada, Paula Valentina Agudelo, Andrea Valentina Vélez, Daakna Tatiana </a:t>
            </a:r>
            <a:r>
              <a:rPr lang="es-CO" dirty="0"/>
              <a:t>Gil </a:t>
            </a:r>
            <a:r>
              <a:rPr lang="es-CO" dirty="0" smtClean="0"/>
              <a:t>Gómez, Gonzalo Álvarez Abadía. Andrés Felipe Ospina. Bayron Candelo Manyoma.</a:t>
            </a:r>
            <a:endParaRPr lang="es-CO" dirty="0"/>
          </a:p>
          <a:p>
            <a:pPr marL="0" indent="0">
              <a:buNone/>
            </a:pPr>
            <a:r>
              <a:rPr lang="es-CO" b="1" dirty="0" smtClean="0"/>
              <a:t>DOCENTE LÍDER: </a:t>
            </a:r>
            <a:r>
              <a:rPr lang="es-CO" dirty="0" smtClean="0"/>
              <a:t>Luis Eduardo Rojas Alzate, Mg. En Administración de Empresas de Univalle, Especialista en Finanzas de EAFIT, Economista de la USB, Diplomado en Ciencia, Tecnología e Innovación  y Licenciado en Teología. Investigador asociado de Colciencias, Par Académico del Ministerio de Educación Nacional. Emprendedor y consultor. Escritor de libros, capítulos de libros, reseñas y artículos. Corrector de estilo. Docente de Metodología de la Investigación. </a:t>
            </a:r>
          </a:p>
          <a:p>
            <a:pPr marL="0" indent="0">
              <a:buNone/>
            </a:pPr>
            <a:r>
              <a:rPr lang="es-CO" b="1" dirty="0" smtClean="0"/>
              <a:t>Correo Electronico: </a:t>
            </a:r>
            <a:r>
              <a:rPr lang="es-CO" dirty="0" smtClean="0">
                <a:hlinkClick r:id="rId2"/>
              </a:rPr>
              <a:t>docente_luisrojas@eae.edu.co</a:t>
            </a:r>
            <a:r>
              <a:rPr lang="es-CO" dirty="0" smtClean="0"/>
              <a:t> 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182"/>
          </a:xfrm>
        </p:spPr>
        <p:txBody>
          <a:bodyPr/>
          <a:lstStyle/>
          <a:p>
            <a:r>
              <a:rPr lang="es-CO" sz="3600" b="1" dirty="0"/>
              <a:t>SEMILLERO CIENCIA Y CRIMINALÍSTICA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600" b="1" dirty="0" smtClean="0"/>
              <a:t>MUCHAS GRACIAS </a:t>
            </a:r>
          </a:p>
          <a:p>
            <a:pPr marL="0" indent="0" algn="ctr">
              <a:buNone/>
            </a:pPr>
            <a:r>
              <a:rPr lang="es-CO" sz="6600" b="1" dirty="0" smtClean="0"/>
              <a:t>POR SU ATENCIÓN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489</Words>
  <Application>Microsoft Office PowerPoint</Application>
  <PresentationFormat>Personalizado</PresentationFormat>
  <Paragraphs>53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Ion</vt:lpstr>
      <vt:lpstr>SEMILLERO  CIENCIA Y CRIMINALÍSTICA</vt:lpstr>
      <vt:lpstr>SEMILLERO  CIENCIA Y CRIMINALÍSTICA</vt:lpstr>
      <vt:lpstr>SEMILLERO  CIENCIA Y CRIMINALÍSTICA</vt:lpstr>
      <vt:lpstr>SEMILLERO CIENCIA Y CRIMINALÍSTICA</vt:lpstr>
      <vt:lpstr>Temas de investigación generales, en criminología y ciencias auxiliares.</vt:lpstr>
      <vt:lpstr>Presentación de PowerPoint</vt:lpstr>
      <vt:lpstr>SEMILLERO CIENCIA Y CRIMINALÍSTICA</vt:lpstr>
      <vt:lpstr>SEMILLERO CIENCIA Y CRIMINALÍSTICA</vt:lpstr>
      <vt:lpstr>SEMILLERO CIENCIA Y CRIMINALÍSTICA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SEMILLERO  CIENCIA Y CRIMINALISTICA</dc:title>
  <dc:creator>Cuenta Microsoft</dc:creator>
  <cp:lastModifiedBy>alumno</cp:lastModifiedBy>
  <cp:revision>26</cp:revision>
  <dcterms:created xsi:type="dcterms:W3CDTF">2022-09-27T17:33:51Z</dcterms:created>
  <dcterms:modified xsi:type="dcterms:W3CDTF">2023-01-23T16:03:46Z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