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360" r:id="rId4"/>
    <p:sldId id="263" r:id="rId5"/>
    <p:sldId id="265" r:id="rId6"/>
    <p:sldId id="267" r:id="rId7"/>
    <p:sldId id="268" r:id="rId8"/>
    <p:sldId id="361" r:id="rId9"/>
    <p:sldId id="362" r:id="rId10"/>
    <p:sldId id="363" r:id="rId11"/>
    <p:sldId id="364" r:id="rId12"/>
    <p:sldId id="365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>
        <p:scale>
          <a:sx n="100" d="100"/>
          <a:sy n="100" d="100"/>
        </p:scale>
        <p:origin x="-99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8BD6-C071-4CC7-BDE1-C944AA80A9AB}" type="datetimeFigureOut">
              <a:rPr lang="es-CO" smtClean="0"/>
              <a:t>23/01/2023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80184-600C-43C9-BA38-5E266D98C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114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796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51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304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536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773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778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782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814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2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896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540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4174E-9A0C-495C-A185-AAC480E0DA53}" type="datetimeFigureOut">
              <a:rPr lang="es-CO" smtClean="0"/>
              <a:pPr/>
              <a:t>23/01/2023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D5BC-D429-433E-BF18-6F69F4DF4FE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008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ocente_hhincapie@eae.edu.c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Graz&amp;stick=H4sIAAAAAAAAAOPgE-LUz9U3SKnKNU1W4gAzDSvztOSzk630C1LzC3JS9VNSk1MTi1NT4gtSi4rz86xSMlNTFrGyuBclVu1gZdzFzsTBAACSMWY0RwAAAA&amp;sa=X&amp;ved=2ahUKEwj9w9Ls2-z6AhWcRjABHYI2CkkQmxMoAHoECE4QAg&amp;cshid=1666197310348953" TargetMode="External"/><Relationship Id="rId2" Type="http://schemas.openxmlformats.org/officeDocument/2006/relationships/hyperlink" Target="https://www.google.com/search?q=Graz&amp;stick=H4sIAAAAAAAAAOPgE-LUz9U3SKnKNU1W4gAzDSvztMSyk630C1LzC3JSgVRRcX6eVVJ-Ud4iVhb3osSqHayMu9iZOBgAhk97Tz4AAAA&amp;sa=X&amp;ved=2ahUKEwj9w9Ls2-z6AhWcRjABHYI2CkkQmxMoAHoECE0QAg&amp;cshid=16661973103489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q=Universidad+de+Graz&amp;stick=H4sIAAAAAAAAAOPgE-LUz9U3SKnKNU1WAjMNq9LLcrWks5Ot9AtS8wtyUoFUUXF-nlVqSmlyYklmft4iVuHQvMwyoGhmSmKKQkqqgntRYtUOVsZd7EwcDABGo1dbUwAAAA&amp;sa=X&amp;ved=2ahUKEwj9w9Ls2-z6AhWcRjABHYI2CkkQmxMoAHoECE8QAg&amp;cshid=166619731034895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poracion E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21786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2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Proyectos en curso</a:t>
            </a:r>
            <a:endParaRPr lang="es-CO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r>
              <a:rPr lang="es-ES" dirty="0" smtClean="0"/>
              <a:t>Psicología Forense en el proceso penal con tendencia acusatoria</a:t>
            </a:r>
          </a:p>
          <a:p>
            <a:endParaRPr lang="es-ES" dirty="0" smtClean="0"/>
          </a:p>
          <a:p>
            <a:r>
              <a:rPr lang="es-CO" dirty="0" smtClean="0"/>
              <a:t>Análisis de las estrategias que usa el delincuente para encubrir un hecho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79758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Integrantes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/>
              <a:t>Yeimi</a:t>
            </a:r>
            <a:r>
              <a:rPr lang="es-CO" dirty="0" smtClean="0"/>
              <a:t> Elizabeth flores </a:t>
            </a:r>
            <a:r>
              <a:rPr lang="es-CO" dirty="0" err="1" smtClean="0"/>
              <a:t>Pistala</a:t>
            </a:r>
            <a:endParaRPr lang="es-CO" dirty="0" smtClean="0"/>
          </a:p>
          <a:p>
            <a:r>
              <a:rPr lang="es-CO" dirty="0" err="1" smtClean="0"/>
              <a:t>Isabella</a:t>
            </a:r>
            <a:r>
              <a:rPr lang="es-CO" dirty="0" smtClean="0"/>
              <a:t> </a:t>
            </a:r>
            <a:r>
              <a:rPr lang="es-CO" dirty="0" err="1" smtClean="0"/>
              <a:t>Benitez</a:t>
            </a:r>
            <a:r>
              <a:rPr lang="es-CO" dirty="0" smtClean="0"/>
              <a:t> Giraldo </a:t>
            </a:r>
          </a:p>
          <a:p>
            <a:r>
              <a:rPr lang="es-CO" dirty="0" err="1" smtClean="0"/>
              <a:t>Ischeel</a:t>
            </a:r>
            <a:r>
              <a:rPr lang="es-CO" dirty="0" smtClean="0"/>
              <a:t> </a:t>
            </a:r>
            <a:r>
              <a:rPr lang="es-CO" dirty="0" err="1" smtClean="0"/>
              <a:t>Catamuscay</a:t>
            </a:r>
            <a:r>
              <a:rPr lang="es-CO" dirty="0" smtClean="0"/>
              <a:t> Hurtado</a:t>
            </a:r>
          </a:p>
          <a:p>
            <a:r>
              <a:rPr lang="es-CO" dirty="0" err="1" smtClean="0"/>
              <a:t>Maria</a:t>
            </a:r>
            <a:r>
              <a:rPr lang="es-CO" dirty="0" smtClean="0"/>
              <a:t> Camila Quiñonez</a:t>
            </a:r>
          </a:p>
          <a:p>
            <a:r>
              <a:rPr lang="es-CO" dirty="0" smtClean="0"/>
              <a:t>Sergio </a:t>
            </a:r>
            <a:r>
              <a:rPr lang="es-CO" dirty="0" err="1" smtClean="0"/>
              <a:t>Andres</a:t>
            </a:r>
            <a:r>
              <a:rPr lang="es-CO" dirty="0" smtClean="0"/>
              <a:t> </a:t>
            </a:r>
            <a:r>
              <a:rPr lang="es-CO" dirty="0" err="1" smtClean="0"/>
              <a:t>Ramierez</a:t>
            </a:r>
            <a:r>
              <a:rPr lang="es-CO" dirty="0" smtClean="0"/>
              <a:t> Lobo</a:t>
            </a:r>
          </a:p>
          <a:p>
            <a:r>
              <a:rPr lang="es-CO" dirty="0" err="1" smtClean="0"/>
              <a:t>Maria</a:t>
            </a:r>
            <a:r>
              <a:rPr lang="es-CO" dirty="0" smtClean="0"/>
              <a:t> Fernanda </a:t>
            </a:r>
            <a:r>
              <a:rPr lang="es-CO" dirty="0" err="1" smtClean="0"/>
              <a:t>Blandon</a:t>
            </a:r>
            <a:r>
              <a:rPr lang="es-CO" dirty="0" smtClean="0"/>
              <a:t> </a:t>
            </a:r>
          </a:p>
          <a:p>
            <a:r>
              <a:rPr lang="es-CO" dirty="0" smtClean="0"/>
              <a:t>Michael Mauricio Cuervo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750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CONTACTO</a:t>
            </a:r>
            <a:endParaRPr lang="es-CO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619672" y="1417638"/>
            <a:ext cx="5603031" cy="3235497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Si su deseo es inscribirse:</a:t>
            </a:r>
          </a:p>
          <a:p>
            <a:pPr marL="0" indent="0">
              <a:buNone/>
            </a:pPr>
            <a:r>
              <a:rPr lang="es-CO" dirty="0" smtClean="0">
                <a:hlinkClick r:id="rId2"/>
              </a:rPr>
              <a:t>Docente_hhincapie@eae.edu.co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9" name="Rectángulo 8"/>
          <p:cNvSpPr/>
          <p:nvPr/>
        </p:nvSpPr>
        <p:spPr>
          <a:xfrm>
            <a:off x="2202532" y="3789040"/>
            <a:ext cx="473893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¡Gracias !</a:t>
            </a:r>
            <a:endParaRPr lang="es-ES" sz="8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25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3568" y="692696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</a:t>
            </a:r>
          </a:p>
          <a:p>
            <a:pPr algn="ctr"/>
            <a:r>
              <a:rPr lang="es-ES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Investigación Criminalística y Judicial</a:t>
            </a:r>
          </a:p>
          <a:p>
            <a:pPr algn="ctr"/>
            <a:endParaRPr lang="es-ES" sz="2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Grupo de Investigación </a:t>
            </a:r>
          </a:p>
          <a:p>
            <a:pPr algn="ctr"/>
            <a:r>
              <a:rPr lang="es-ES" sz="28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Investigación Criminalística y Judicial</a:t>
            </a:r>
          </a:p>
          <a:p>
            <a:pPr algn="ctr"/>
            <a:r>
              <a:rPr lang="es-ES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HANS GROSS</a:t>
            </a:r>
            <a:endParaRPr lang="es-CO" sz="2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utoShape 4" descr="Resultado de imagen para TÃCNICAS DE INVESTIGAC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052" name="Picture 4" descr="Hans Gross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304" y="3370352"/>
            <a:ext cx="185737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4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/>
              <a:t>Nacimiento: </a:t>
            </a:r>
            <a:r>
              <a:rPr lang="es-ES" dirty="0"/>
              <a:t>26 de diciembre de 1847, </a:t>
            </a:r>
            <a:r>
              <a:rPr lang="es-ES" dirty="0">
                <a:hlinkClick r:id="rId2"/>
              </a:rPr>
              <a:t>Graz, Austria</a:t>
            </a:r>
            <a:endParaRPr lang="es-ES" dirty="0"/>
          </a:p>
          <a:p>
            <a:r>
              <a:rPr lang="es-ES" b="1" dirty="0"/>
              <a:t>Fallecimiento: </a:t>
            </a:r>
            <a:r>
              <a:rPr lang="es-ES" dirty="0"/>
              <a:t>9 de diciembre de 1915, </a:t>
            </a:r>
            <a:r>
              <a:rPr lang="es-ES" dirty="0">
                <a:hlinkClick r:id="rId3"/>
              </a:rPr>
              <a:t>Graz, Austria</a:t>
            </a:r>
            <a:endParaRPr lang="es-ES" dirty="0"/>
          </a:p>
          <a:p>
            <a:r>
              <a:rPr lang="es-ES" b="1" dirty="0"/>
              <a:t>Educación: </a:t>
            </a:r>
            <a:r>
              <a:rPr lang="es-ES" dirty="0">
                <a:hlinkClick r:id="rId4"/>
              </a:rPr>
              <a:t>Universidad de Graz</a:t>
            </a:r>
            <a:endParaRPr lang="es-ES" dirty="0"/>
          </a:p>
          <a:p>
            <a:endParaRPr lang="es-ES" dirty="0" smtClean="0"/>
          </a:p>
          <a:p>
            <a:pPr algn="just"/>
            <a:r>
              <a:rPr lang="es-ES" dirty="0" smtClean="0"/>
              <a:t>Padre de la Criminalística, Aportó a la Investigación Policial el carácter Técnico –Científico a través de su obra “El Manual del Juez de Instrucción” publicado el 1892.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055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11660" y="404664"/>
            <a:ext cx="63367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Semillero</a:t>
            </a:r>
          </a:p>
          <a:p>
            <a:pPr algn="ctr"/>
            <a:r>
              <a:rPr lang="es-ES" sz="4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Ius</a:t>
            </a:r>
            <a:r>
              <a:rPr lang="es-E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4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Veritatem</a:t>
            </a:r>
            <a:endParaRPr lang="es-ES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ES" sz="4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2800" dirty="0" smtClean="0">
                <a:solidFill>
                  <a:srgbClr val="FF0000"/>
                </a:solidFill>
                <a:latin typeface="Stencil" panose="040409050D0802020404" pitchFamily="82" charset="0"/>
                <a:ea typeface="Tahoma" panose="020B0604030504040204" pitchFamily="34" charset="0"/>
                <a:cs typeface="Tahoma" panose="020B0604030504040204" pitchFamily="34" charset="0"/>
              </a:rPr>
              <a:t>Verdad Correcta</a:t>
            </a:r>
            <a:endParaRPr lang="es-CO" sz="2800" dirty="0">
              <a:solidFill>
                <a:srgbClr val="FF0000"/>
              </a:solidFill>
              <a:latin typeface="Stencil" panose="040409050D0802020404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utoShape 4" descr="Resultado de imagen para TÃCNICAS DE INVESTIGAC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1187624" y="3356992"/>
            <a:ext cx="698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/>
              <a:t>HECTOR ANDRES HINCAPIE VELEZ</a:t>
            </a:r>
          </a:p>
          <a:p>
            <a:r>
              <a:rPr lang="es-CO" sz="2800" b="1" i="1" dirty="0" smtClean="0"/>
              <a:t>Docente Líder</a:t>
            </a:r>
          </a:p>
          <a:p>
            <a:endParaRPr lang="es-CO" sz="2800" b="1" i="1" dirty="0" smtClean="0"/>
          </a:p>
          <a:p>
            <a:r>
              <a:rPr lang="es-ES" sz="2800" b="1" i="1" dirty="0" smtClean="0"/>
              <a:t>DIEGO FERNANDO VARGAS MENESES</a:t>
            </a:r>
          </a:p>
          <a:p>
            <a:r>
              <a:rPr lang="es-ES" sz="2800" b="1" i="1" dirty="0" smtClean="0"/>
              <a:t>Docente Asesor</a:t>
            </a:r>
          </a:p>
          <a:p>
            <a:r>
              <a:rPr lang="es-ES" sz="2800" b="1" i="1" dirty="0" smtClean="0"/>
              <a:t>Coordinador del Programa ICJ</a:t>
            </a:r>
            <a:endParaRPr lang="es-CO" sz="2800" b="1" i="1" dirty="0"/>
          </a:p>
        </p:txBody>
      </p:sp>
    </p:spTree>
    <p:extLst>
      <p:ext uri="{BB962C8B-B14F-4D97-AF65-F5344CB8AC3E}">
        <p14:creationId xmlns:p14="http://schemas.microsoft.com/office/powerpoint/2010/main" val="15412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8012" y="1124744"/>
            <a:ext cx="8928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LINEAS DE INVESTIGACIÓN</a:t>
            </a:r>
          </a:p>
          <a:p>
            <a:pPr algn="ctr"/>
            <a:r>
              <a:rPr lang="es-ES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Área del Conocimiento : Ciencias Sociales </a:t>
            </a:r>
            <a:r>
              <a:rPr lang="es-ES" sz="2400" b="1" i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Humanas</a:t>
            </a:r>
            <a:endParaRPr lang="es-CO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utoShape 4" descr="Resultado de imagen para TÃCNICAS DE INVESTIGAC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>
            <a:off x="1115870" y="2708920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 Constitución Política y Derechos </a:t>
            </a:r>
            <a:r>
              <a:rPr lang="es-ES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Humanos</a:t>
            </a:r>
          </a:p>
          <a:p>
            <a:pPr algn="ctr"/>
            <a:endParaRPr lang="es-ES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 Criminalística y Ciencias Forenses</a:t>
            </a:r>
            <a:endParaRPr lang="es-CO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8012" y="548680"/>
            <a:ext cx="8928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i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MISIÓN</a:t>
            </a:r>
            <a:endParaRPr lang="es-CO" sz="4000" b="1" i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utoShape 4" descr="Resultado de imagen para TÃCNICAS DE INVESTIGAC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6" name="CuadroTexto 15"/>
          <p:cNvSpPr txBox="1"/>
          <p:nvPr/>
        </p:nvSpPr>
        <p:spPr>
          <a:xfrm>
            <a:off x="755576" y="2420888"/>
            <a:ext cx="7872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Producir, divulgar, proponer y aplicar conocimientos Técnico - científicos en la</a:t>
            </a:r>
          </a:p>
          <a:p>
            <a:pPr algn="just"/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disciplina jurídica y actividades de investigación socio jurídicas mediante la </a:t>
            </a:r>
            <a:r>
              <a:rPr lang="es-E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gestión de </a:t>
            </a:r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investigación, la producción intelectual e innovación</a:t>
            </a:r>
            <a:r>
              <a:rPr lang="es-E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CO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73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8012" y="548680"/>
            <a:ext cx="8928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i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VISIÓN</a:t>
            </a:r>
            <a:endParaRPr lang="es-CO" sz="4000" b="1" i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utoShape 4" descr="Resultado de imagen para TÃCNICAS DE INVESTIGAC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6" name="CuadroTexto 15"/>
          <p:cNvSpPr txBox="1"/>
          <p:nvPr/>
        </p:nvSpPr>
        <p:spPr>
          <a:xfrm>
            <a:off x="463502" y="2420888"/>
            <a:ext cx="8298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integración interdisciplinaria y </a:t>
            </a:r>
            <a:r>
              <a:rPr lang="es-E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trasdiciplinaria</a:t>
            </a:r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comunidad educativa a</a:t>
            </a:r>
          </a:p>
          <a:p>
            <a:pPr algn="just"/>
            <a:r>
              <a:rPr lang="es-E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través de la investigación técnico-científica</a:t>
            </a:r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11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OBJETIVO GENERAL</a:t>
            </a:r>
            <a:endParaRPr lang="es-CO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Promover la investigación como práctica académica permanente y compromiso institucional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1231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chemeClr val="accent6">
                    <a:lumMod val="75000"/>
                  </a:schemeClr>
                </a:solidFill>
              </a:rPr>
              <a:t>Objetivos Específicos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Promover la integración con comunidades científicas y culturales de amplio</a:t>
            </a:r>
          </a:p>
          <a:p>
            <a:pPr algn="just"/>
            <a:r>
              <a:rPr lang="es-ES" dirty="0"/>
              <a:t>reconocimiento investigativo en materia jurídica y socio jurídica, a nivel regional,</a:t>
            </a:r>
          </a:p>
          <a:p>
            <a:pPr algn="just"/>
            <a:r>
              <a:rPr lang="es-ES" dirty="0"/>
              <a:t>nacional e internacional.</a:t>
            </a:r>
          </a:p>
          <a:p>
            <a:pPr algn="just"/>
            <a:r>
              <a:rPr lang="es-ES" dirty="0"/>
              <a:t>- Promover la integración de la comunidad educativa de la Corporación EAE, del</a:t>
            </a:r>
          </a:p>
          <a:p>
            <a:pPr algn="just"/>
            <a:r>
              <a:rPr lang="es-ES" dirty="0"/>
              <a:t>programa de Investigación Criminalística y Judicial por medio de la investigación</a:t>
            </a:r>
          </a:p>
          <a:p>
            <a:pPr algn="just"/>
            <a:r>
              <a:rPr lang="es-ES" dirty="0"/>
              <a:t>Científica.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2348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5520</TotalTime>
  <Words>237</Words>
  <Application>Microsoft Office PowerPoint</Application>
  <PresentationFormat>Presentación en pantalla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OBJETIVO GENERAL</vt:lpstr>
      <vt:lpstr>Objetivos Específicos</vt:lpstr>
      <vt:lpstr>Proyectos en curso</vt:lpstr>
      <vt:lpstr>Integrantes </vt:lpstr>
      <vt:lpstr>CONTACTO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Jennifer</dc:creator>
  <cp:lastModifiedBy>alumno</cp:lastModifiedBy>
  <cp:revision>325</cp:revision>
  <dcterms:created xsi:type="dcterms:W3CDTF">2015-12-05T16:02:48Z</dcterms:created>
  <dcterms:modified xsi:type="dcterms:W3CDTF">2023-01-23T16:04:37Z</dcterms:modified>
</cp:coreProperties>
</file>